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15" r:id="rId44"/>
    <p:sldId id="316" r:id="rId45"/>
    <p:sldId id="300" r:id="rId46"/>
    <p:sldId id="301" r:id="rId47"/>
    <p:sldId id="303" r:id="rId48"/>
    <p:sldId id="304" r:id="rId49"/>
    <p:sldId id="306" r:id="rId50"/>
    <p:sldId id="307" r:id="rId51"/>
    <p:sldId id="31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7"/>
  </p:normalViewPr>
  <p:slideViewPr>
    <p:cSldViewPr snapToGrid="0" snapToObjects="1">
      <p:cViewPr varScale="1">
        <p:scale>
          <a:sx n="83" d="100"/>
          <a:sy n="83" d="100"/>
        </p:scale>
        <p:origin x="224" y="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28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dk1" tx1="lt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microsoft.com/office/2007/relationships/media" Target="../media/media16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video" Target="../media/media17.mp4"/><Relationship Id="rId11" Type="http://schemas.openxmlformats.org/officeDocument/2006/relationships/image" Target="../media/image17.png"/><Relationship Id="rId5" Type="http://schemas.microsoft.com/office/2007/relationships/media" Target="../media/media17.mp4"/><Relationship Id="rId10" Type="http://schemas.openxmlformats.org/officeDocument/2006/relationships/image" Target="../media/image16.png"/><Relationship Id="rId4" Type="http://schemas.openxmlformats.org/officeDocument/2006/relationships/video" Target="../media/media16.mp4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2.mp4"/><Relationship Id="rId7" Type="http://schemas.openxmlformats.org/officeDocument/2006/relationships/image" Target="../media/image21.png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5.mp4"/><Relationship Id="rId7" Type="http://schemas.openxmlformats.org/officeDocument/2006/relationships/image" Target="../media/image24.png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5.mp4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microsoft.com/office/2007/relationships/media" Target="../media/media27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6" Type="http://schemas.openxmlformats.org/officeDocument/2006/relationships/video" Target="../media/media28.mp4"/><Relationship Id="rId11" Type="http://schemas.openxmlformats.org/officeDocument/2006/relationships/image" Target="../media/image28.png"/><Relationship Id="rId5" Type="http://schemas.microsoft.com/office/2007/relationships/media" Target="../media/media28.mp4"/><Relationship Id="rId10" Type="http://schemas.openxmlformats.org/officeDocument/2006/relationships/image" Target="../media/image27.png"/><Relationship Id="rId4" Type="http://schemas.openxmlformats.org/officeDocument/2006/relationships/video" Target="../media/media27.mp4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4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32.mp4"/><Relationship Id="rId7" Type="http://schemas.openxmlformats.org/officeDocument/2006/relationships/image" Target="../media/image31.png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2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3" Type="http://schemas.microsoft.com/office/2007/relationships/media" Target="../media/media41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6" Type="http://schemas.openxmlformats.org/officeDocument/2006/relationships/video" Target="../media/media42.mp4"/><Relationship Id="rId11" Type="http://schemas.openxmlformats.org/officeDocument/2006/relationships/image" Target="../media/image42.png"/><Relationship Id="rId5" Type="http://schemas.microsoft.com/office/2007/relationships/media" Target="../media/media42.mp4"/><Relationship Id="rId10" Type="http://schemas.openxmlformats.org/officeDocument/2006/relationships/image" Target="../media/image41.png"/><Relationship Id="rId4" Type="http://schemas.openxmlformats.org/officeDocument/2006/relationships/video" Target="../media/media41.mp4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3.mp4"/><Relationship Id="rId1" Type="http://schemas.microsoft.com/office/2007/relationships/media" Target="../media/media43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4.mp4"/><Relationship Id="rId1" Type="http://schemas.microsoft.com/office/2007/relationships/media" Target="../media/media44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5.mp4"/><Relationship Id="rId1" Type="http://schemas.microsoft.com/office/2007/relationships/media" Target="../media/media45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6.mp4"/><Relationship Id="rId1" Type="http://schemas.microsoft.com/office/2007/relationships/media" Target="../media/media46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7.mp4"/><Relationship Id="rId1" Type="http://schemas.microsoft.com/office/2007/relationships/media" Target="../media/media47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8.mp4"/><Relationship Id="rId1" Type="http://schemas.microsoft.com/office/2007/relationships/media" Target="../media/media48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9.mp4"/><Relationship Id="rId1" Type="http://schemas.microsoft.com/office/2007/relationships/media" Target="../media/media49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0.mp4"/><Relationship Id="rId1" Type="http://schemas.microsoft.com/office/2007/relationships/media" Target="../media/media50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3" Type="http://schemas.microsoft.com/office/2007/relationships/media" Target="../media/media5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51.mp4"/><Relationship Id="rId1" Type="http://schemas.microsoft.com/office/2007/relationships/media" Target="../media/media51.mp4"/><Relationship Id="rId6" Type="http://schemas.openxmlformats.org/officeDocument/2006/relationships/video" Target="../media/media53.mp4"/><Relationship Id="rId11" Type="http://schemas.openxmlformats.org/officeDocument/2006/relationships/image" Target="../media/image53.png"/><Relationship Id="rId5" Type="http://schemas.microsoft.com/office/2007/relationships/media" Target="../media/media53.mp4"/><Relationship Id="rId10" Type="http://schemas.openxmlformats.org/officeDocument/2006/relationships/image" Target="../media/image52.png"/><Relationship Id="rId4" Type="http://schemas.openxmlformats.org/officeDocument/2006/relationships/video" Target="../media/media52.mp4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4.mp4"/><Relationship Id="rId1" Type="http://schemas.microsoft.com/office/2007/relationships/media" Target="../media/media54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5.mp4"/><Relationship Id="rId1" Type="http://schemas.microsoft.com/office/2007/relationships/media" Target="../media/media55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6.mp4"/><Relationship Id="rId1" Type="http://schemas.microsoft.com/office/2007/relationships/media" Target="../media/media56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58.mp4"/><Relationship Id="rId7" Type="http://schemas.openxmlformats.org/officeDocument/2006/relationships/image" Target="../media/image58.png"/><Relationship Id="rId2" Type="http://schemas.openxmlformats.org/officeDocument/2006/relationships/video" Target="../media/media57.mp4"/><Relationship Id="rId1" Type="http://schemas.microsoft.com/office/2007/relationships/media" Target="../media/media57.mp4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8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9.mp4"/><Relationship Id="rId1" Type="http://schemas.microsoft.com/office/2007/relationships/media" Target="../media/media59.mp4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media" Target="../media/media61.mp4"/><Relationship Id="rId7" Type="http://schemas.openxmlformats.org/officeDocument/2006/relationships/image" Target="../media/image60.png"/><Relationship Id="rId2" Type="http://schemas.openxmlformats.org/officeDocument/2006/relationships/video" Target="../media/media60.mp4"/><Relationship Id="rId1" Type="http://schemas.microsoft.com/office/2007/relationships/media" Target="../media/media60.mp4"/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1.mp4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../media/media63.mp4"/><Relationship Id="rId7" Type="http://schemas.openxmlformats.org/officeDocument/2006/relationships/image" Target="../media/image62.png"/><Relationship Id="rId2" Type="http://schemas.openxmlformats.org/officeDocument/2006/relationships/video" Target="../media/media62.mp4"/><Relationship Id="rId1" Type="http://schemas.microsoft.com/office/2007/relationships/media" Target="../media/media62.mp4"/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3.mp4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3" Type="http://schemas.microsoft.com/office/2007/relationships/media" Target="../media/media65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64.mp4"/><Relationship Id="rId1" Type="http://schemas.microsoft.com/office/2007/relationships/media" Target="../media/media64.mp4"/><Relationship Id="rId6" Type="http://schemas.openxmlformats.org/officeDocument/2006/relationships/video" Target="../media/media66.mp4"/><Relationship Id="rId11" Type="http://schemas.openxmlformats.org/officeDocument/2006/relationships/image" Target="../media/image66.png"/><Relationship Id="rId5" Type="http://schemas.microsoft.com/office/2007/relationships/media" Target="../media/media66.mp4"/><Relationship Id="rId10" Type="http://schemas.openxmlformats.org/officeDocument/2006/relationships/image" Target="../media/image65.png"/><Relationship Id="rId4" Type="http://schemas.openxmlformats.org/officeDocument/2006/relationships/video" Target="../media/media65.mp4"/><Relationship Id="rId9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media" Target="../media/media68.mp4"/><Relationship Id="rId7" Type="http://schemas.openxmlformats.org/officeDocument/2006/relationships/image" Target="../media/image67.png"/><Relationship Id="rId2" Type="http://schemas.openxmlformats.org/officeDocument/2006/relationships/video" Target="../media/media67.mp4"/><Relationship Id="rId1" Type="http://schemas.microsoft.com/office/2007/relationships/media" Target="../media/media67.mp4"/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8.mp4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media" Target="../media/media70.mp4"/><Relationship Id="rId7" Type="http://schemas.openxmlformats.org/officeDocument/2006/relationships/image" Target="../media/image69.png"/><Relationship Id="rId2" Type="http://schemas.openxmlformats.org/officeDocument/2006/relationships/video" Target="../media/media69.mp4"/><Relationship Id="rId1" Type="http://schemas.microsoft.com/office/2007/relationships/media" Target="../media/media69.mp4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0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7.mp4"/><Relationship Id="rId7" Type="http://schemas.openxmlformats.org/officeDocument/2006/relationships/image" Target="../media/image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1.mp4"/><Relationship Id="rId1" Type="http://schemas.microsoft.com/office/2007/relationships/media" Target="../media/media71.mp4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2.mp4"/><Relationship Id="rId1" Type="http://schemas.microsoft.com/office/2007/relationships/media" Target="../media/media72.mp4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3.mp4"/><Relationship Id="rId1" Type="http://schemas.microsoft.com/office/2007/relationships/media" Target="../media/media73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4.mp4"/><Relationship Id="rId1" Type="http://schemas.microsoft.com/office/2007/relationships/media" Target="../media/media74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5.mp4"/><Relationship Id="rId1" Type="http://schemas.microsoft.com/office/2007/relationships/media" Target="../media/media75.mp4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6.mp4"/><Relationship Id="rId1" Type="http://schemas.microsoft.com/office/2007/relationships/media" Target="../media/media76.mp4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7.mp4"/><Relationship Id="rId1" Type="http://schemas.microsoft.com/office/2007/relationships/media" Target="../media/media77.mp4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8.mp4"/><Relationship Id="rId1" Type="http://schemas.microsoft.com/office/2007/relationships/media" Target="../media/media78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9.mp4"/><Relationship Id="rId1" Type="http://schemas.microsoft.com/office/2007/relationships/media" Target="../media/media79.mp4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11.mp4"/><Relationship Id="rId7" Type="http://schemas.openxmlformats.org/officeDocument/2006/relationships/image" Target="../media/image10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2097613295_143363837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241540012_80041783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193320975_352672608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859356357_232183333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3284676238_4228663195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34786186_144238772_3259776977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121753859_53932683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177773176_301590878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50239178_329864843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676261335_35314795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1126060677_26802260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382071391_268022601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300406574_411739322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729323998_1266568026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239298139_247915156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398514950_4017811901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34786186_1461492669_374140607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043177481_143363837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2674125877_609291213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667406375_293949150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981244544_115156109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784419338_6638456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3261825020_3225298006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076421298_24371787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552480990_377288668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700498845_89669500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081618928_291770643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041613181_277149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990985669_178259774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437295190_274000423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045072725_161189912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827441478_351306803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2168506528_298249152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34786186_2567411228_991882022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419257428_402279499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216286632_114202370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086153806_256671392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168346074_41735981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498911695_142385825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621191662_5553858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364030363_402862133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75541420_402862133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252492348_245362126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3030841069_389817114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34786186_4251272717_1808740252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477225868_131676393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611033869_152940154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977709572_208447894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104588203_86145845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871084872_2734615457.mp4">
            <a:hlinkClick r:id="" action="ppaction://media"/>
            <a:extLst>
              <a:ext uri="{FF2B5EF4-FFF2-40B4-BE49-F238E27FC236}">
                <a16:creationId xmlns:a16="http://schemas.microsoft.com/office/drawing/2014/main" id="{3998FC88-E26A-FF4E-AA25-3AEB46AC4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1602570117_2368020587.mp4">
            <a:hlinkClick r:id="" action="ppaction://media"/>
            <a:extLst>
              <a:ext uri="{FF2B5EF4-FFF2-40B4-BE49-F238E27FC236}">
                <a16:creationId xmlns:a16="http://schemas.microsoft.com/office/drawing/2014/main" id="{88FC5B6B-FA39-544A-832F-4176766AD4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890443293_1855399685.mp4">
            <a:hlinkClick r:id="" action="ppaction://media"/>
            <a:extLst>
              <a:ext uri="{FF2B5EF4-FFF2-40B4-BE49-F238E27FC236}">
                <a16:creationId xmlns:a16="http://schemas.microsoft.com/office/drawing/2014/main" id="{2D9D73CC-7A8F-EE4A-AD8E-B6AE3CE2F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3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666579039_121307049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403222138_2808209171.mp4">
            <a:hlinkClick r:id="" action="ppaction://media"/>
            <a:extLst>
              <a:ext uri="{FF2B5EF4-FFF2-40B4-BE49-F238E27FC236}">
                <a16:creationId xmlns:a16="http://schemas.microsoft.com/office/drawing/2014/main" id="{6BD3F54F-BFC7-404D-81FF-68A42C8C721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4786186_1599909130_178527366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34786186_4101267234_4207215668.mp4">
            <a:hlinkClick r:id="" action="ppaction://media"/>
            <a:extLst>
              <a:ext uri="{FF2B5EF4-FFF2-40B4-BE49-F238E27FC236}">
                <a16:creationId xmlns:a16="http://schemas.microsoft.com/office/drawing/2014/main" id="{BC95A457-6C54-0F4E-A992-504FD3FDB0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4786186_1285407899_1953841692.mp4">
            <a:hlinkClick r:id="" action="ppaction://media"/>
            <a:extLst>
              <a:ext uri="{FF2B5EF4-FFF2-40B4-BE49-F238E27FC236}">
                <a16:creationId xmlns:a16="http://schemas.microsoft.com/office/drawing/2014/main" id="{9331B753-6539-B14B-A816-ADD1488256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34786186_1103991604_41118636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846815048_263336878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069116563_45295748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1545535350_1360634424.mp4">
            <a:hlinkClick r:id="" action="ppaction://media"/>
            <a:extLst>
              <a:ext uri="{FF2B5EF4-FFF2-40B4-BE49-F238E27FC236}">
                <a16:creationId xmlns:a16="http://schemas.microsoft.com/office/drawing/2014/main" id="{1EB12B78-76FB-1048-A4AB-9BD00551404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4786186_739719015_2197940889.mp4">
            <a:hlinkClick r:id="" action="ppaction://media"/>
            <a:extLst>
              <a:ext uri="{FF2B5EF4-FFF2-40B4-BE49-F238E27FC236}">
                <a16:creationId xmlns:a16="http://schemas.microsoft.com/office/drawing/2014/main" id="{13EDBFAB-FA07-B243-92F9-01D7CFF514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34786186_2682244245_685616681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320823425_233901893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3621162583_2345442189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82106478_327238701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verted.mp4" descr="converted.mp4">
            <a:hlinkClick r:id="" action="ppaction://media"/>
            <a:extLst>
              <a:ext uri="{FF2B5EF4-FFF2-40B4-BE49-F238E27FC236}">
                <a16:creationId xmlns:a16="http://schemas.microsoft.com/office/drawing/2014/main" id="{524BE2C9-A37E-974E-91DD-55B7997D49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8288000" cy="1036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9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851383538_270211889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707826810_241809405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940800096_383986927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799290966_361059949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82106478_383081598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029247010_383081598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601299344_317357063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263134116_23115974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195034400_50948985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524498756_403142277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1134609484_3945692099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867066986_252168451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Macintosh PowerPoint</Application>
  <PresentationFormat>Custom</PresentationFormat>
  <Paragraphs>0</Paragraphs>
  <Slides>58</Slides>
  <Notes>55</Notes>
  <HiddenSlides>0</HiddenSlides>
  <MMClips>79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A MANIM-PPTX Presentation</dc:description>
  <cp:lastModifiedBy>Agrawal, Devansh</cp:lastModifiedBy>
  <cp:revision>10</cp:revision>
  <dcterms:created xsi:type="dcterms:W3CDTF">2013-01-27T09:14:16Z</dcterms:created>
  <dcterms:modified xsi:type="dcterms:W3CDTF">2021-11-09T22:47:05Z</dcterms:modified>
  <cp:category/>
</cp:coreProperties>
</file>